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5B33D-82BE-4BD1-922E-B9991166E8AB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F7B4-79F4-4FEC-BB10-3445933996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63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F7B4-79F4-4FEC-BB10-34459339961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765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6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7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174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1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47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79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95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42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77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70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20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D5CC3-A56E-4334-B536-6E62D6BA2909}" type="datetimeFigureOut">
              <a:rPr kumimoji="1" lang="ja-JP" altLang="en-US" smtClean="0"/>
              <a:t>2016/12/9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48D6-15A9-4F9F-8812-859513C58C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60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0" t="11316" r="28825" b="6814"/>
          <a:stretch/>
        </p:blipFill>
        <p:spPr>
          <a:xfrm>
            <a:off x="1371599" y="692209"/>
            <a:ext cx="3952875" cy="5614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0" t="9786" r="25411" b="8012"/>
          <a:stretch/>
        </p:blipFill>
        <p:spPr>
          <a:xfrm>
            <a:off x="5461234" y="687896"/>
            <a:ext cx="4238243" cy="56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7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 l="23583" t="15635" r="2041" b="8795"/>
          <a:stretch>
            <a:fillRect/>
          </a:stretch>
        </p:blipFill>
        <p:spPr bwMode="auto">
          <a:xfrm>
            <a:off x="2170594" y="719395"/>
            <a:ext cx="6981960" cy="493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フリーフォーム 7"/>
          <p:cNvSpPr/>
          <p:nvPr/>
        </p:nvSpPr>
        <p:spPr>
          <a:xfrm>
            <a:off x="3352800" y="3371850"/>
            <a:ext cx="295275" cy="619125"/>
          </a:xfrm>
          <a:custGeom>
            <a:avLst/>
            <a:gdLst>
              <a:gd name="connsiteX0" fmla="*/ 0 w 295275"/>
              <a:gd name="connsiteY0" fmla="*/ 619125 h 619125"/>
              <a:gd name="connsiteX1" fmla="*/ 0 w 295275"/>
              <a:gd name="connsiteY1" fmla="*/ 295275 h 619125"/>
              <a:gd name="connsiteX2" fmla="*/ 295275 w 295275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619125">
                <a:moveTo>
                  <a:pt x="0" y="619125"/>
                </a:moveTo>
                <a:lnTo>
                  <a:pt x="0" y="295275"/>
                </a:lnTo>
                <a:lnTo>
                  <a:pt x="295275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2400299" y="3981450"/>
            <a:ext cx="1895475" cy="46672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1) 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ロボットモデル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7142779" y="1304926"/>
            <a:ext cx="295275" cy="457200"/>
          </a:xfrm>
          <a:custGeom>
            <a:avLst/>
            <a:gdLst>
              <a:gd name="connsiteX0" fmla="*/ 0 w 295275"/>
              <a:gd name="connsiteY0" fmla="*/ 619125 h 619125"/>
              <a:gd name="connsiteX1" fmla="*/ 0 w 295275"/>
              <a:gd name="connsiteY1" fmla="*/ 295275 h 619125"/>
              <a:gd name="connsiteX2" fmla="*/ 295275 w 295275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619125">
                <a:moveTo>
                  <a:pt x="0" y="619125"/>
                </a:moveTo>
                <a:lnTo>
                  <a:pt x="0" y="295275"/>
                </a:lnTo>
                <a:lnTo>
                  <a:pt x="295275" y="0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7209454" y="838200"/>
            <a:ext cx="1895475" cy="46672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 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走行フィールド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フリーフォーム 10"/>
          <p:cNvSpPr/>
          <p:nvPr/>
        </p:nvSpPr>
        <p:spPr>
          <a:xfrm flipH="1">
            <a:off x="7915275" y="3371850"/>
            <a:ext cx="295275" cy="619125"/>
          </a:xfrm>
          <a:custGeom>
            <a:avLst/>
            <a:gdLst>
              <a:gd name="connsiteX0" fmla="*/ 0 w 295275"/>
              <a:gd name="connsiteY0" fmla="*/ 619125 h 619125"/>
              <a:gd name="connsiteX1" fmla="*/ 0 w 295275"/>
              <a:gd name="connsiteY1" fmla="*/ 295275 h 619125"/>
              <a:gd name="connsiteX2" fmla="*/ 295275 w 295275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75" h="619125">
                <a:moveTo>
                  <a:pt x="0" y="619125"/>
                </a:moveTo>
                <a:lnTo>
                  <a:pt x="0" y="295275"/>
                </a:lnTo>
                <a:lnTo>
                  <a:pt x="295275" y="0"/>
                </a:ln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7048932" y="3981450"/>
            <a:ext cx="1723159" cy="46672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 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人物モデル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04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1524000" y="1"/>
            <a:ext cx="92202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600200" y="82036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ソフトウェア構成（実験機とシミュレータの統合環境）</a:t>
            </a:r>
          </a:p>
        </p:txBody>
      </p:sp>
      <p:sp>
        <p:nvSpPr>
          <p:cNvPr id="40" name="角丸四角形 39"/>
          <p:cNvSpPr/>
          <p:nvPr/>
        </p:nvSpPr>
        <p:spPr>
          <a:xfrm>
            <a:off x="2209801" y="4473440"/>
            <a:ext cx="6654499" cy="634082"/>
          </a:xfrm>
          <a:prstGeom prst="roundRect">
            <a:avLst>
              <a:gd name="adj" fmla="val 3005"/>
            </a:avLst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err="1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ros_control</a:t>
            </a:r>
            <a:r>
              <a:rPr lang="en-US" altLang="ja-JP" sz="24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(</a:t>
            </a:r>
            <a:r>
              <a:rPr lang="ja-JP" altLang="en-US" sz="24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共通コントローラ</a:t>
            </a:r>
            <a:r>
              <a:rPr lang="en-US" altLang="ja-JP" sz="24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ja-JP" altLang="en-US" sz="2400" dirty="0" smtClean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9803" y="5964120"/>
            <a:ext cx="6654498" cy="6096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14.04</a:t>
            </a:r>
            <a:endParaRPr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804" y="5231020"/>
            <a:ext cx="6654498" cy="6096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(Robot Operating System)</a:t>
            </a:r>
            <a:endParaRPr lang="ja-JP" altLang="en-US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/>
          <a:srcRect t="19512" b="21951"/>
          <a:stretch>
            <a:fillRect/>
          </a:stretch>
        </p:blipFill>
        <p:spPr bwMode="auto">
          <a:xfrm>
            <a:off x="3022002" y="5333804"/>
            <a:ext cx="1109766" cy="34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3"/>
          <a:srcRect t="10152" b="13706"/>
          <a:stretch>
            <a:fillRect/>
          </a:stretch>
        </p:blipFill>
        <p:spPr bwMode="auto">
          <a:xfrm>
            <a:off x="2962770" y="1607890"/>
            <a:ext cx="1743351" cy="1988613"/>
          </a:xfrm>
          <a:prstGeom prst="roundRect">
            <a:avLst>
              <a:gd name="adj" fmla="val 776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角丸四角形 13"/>
          <p:cNvSpPr/>
          <p:nvPr/>
        </p:nvSpPr>
        <p:spPr>
          <a:xfrm>
            <a:off x="5624300" y="1179731"/>
            <a:ext cx="3240000" cy="3124288"/>
          </a:xfrm>
          <a:prstGeom prst="roundRect">
            <a:avLst>
              <a:gd name="adj" fmla="val 617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2209800" y="1179731"/>
            <a:ext cx="3240000" cy="3124288"/>
          </a:xfrm>
          <a:prstGeom prst="roundRect">
            <a:avLst>
              <a:gd name="adj" fmla="val 617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198857" y="944018"/>
            <a:ext cx="1261885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実験機</a:t>
            </a:r>
          </a:p>
        </p:txBody>
      </p:sp>
      <p:sp>
        <p:nvSpPr>
          <p:cNvPr id="41" name="正方形/長方形 40"/>
          <p:cNvSpPr/>
          <p:nvPr/>
        </p:nvSpPr>
        <p:spPr>
          <a:xfrm>
            <a:off x="6074748" y="944018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シミュレータ</a:t>
            </a:r>
          </a:p>
        </p:txBody>
      </p:sp>
      <p:sp>
        <p:nvSpPr>
          <p:cNvPr id="36" name="角丸四角形 35"/>
          <p:cNvSpPr/>
          <p:nvPr/>
        </p:nvSpPr>
        <p:spPr>
          <a:xfrm>
            <a:off x="5817082" y="3765924"/>
            <a:ext cx="2854435" cy="4356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シミュレータ用ドライバ</a:t>
            </a:r>
            <a:endParaRPr lang="ja-JP" altLang="en-US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2420750" y="3765924"/>
            <a:ext cx="2818100" cy="4356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実験機用ドライバ</a:t>
            </a:r>
            <a:endParaRPr lang="ja-JP" altLang="en-US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3583" t="15635" r="2041" b="8795"/>
          <a:stretch>
            <a:fillRect/>
          </a:stretch>
        </p:blipFill>
        <p:spPr bwMode="auto">
          <a:xfrm>
            <a:off x="5914983" y="1613652"/>
            <a:ext cx="2658632" cy="18804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43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5" t="21804" r="18898" b="20785"/>
          <a:stretch/>
        </p:blipFill>
        <p:spPr>
          <a:xfrm>
            <a:off x="3840480" y="1495314"/>
            <a:ext cx="5970493" cy="393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5" t="6274" r="8720" b="4471"/>
          <a:stretch/>
        </p:blipFill>
        <p:spPr>
          <a:xfrm>
            <a:off x="2065469" y="430306"/>
            <a:ext cx="8961120" cy="6121101"/>
          </a:xfrm>
          <a:prstGeom prst="rect">
            <a:avLst/>
          </a:prstGeom>
        </p:spPr>
      </p:pic>
      <p:sp>
        <p:nvSpPr>
          <p:cNvPr id="5" name="フリーフォーム 4"/>
          <p:cNvSpPr/>
          <p:nvPr/>
        </p:nvSpPr>
        <p:spPr>
          <a:xfrm>
            <a:off x="3623445" y="1041247"/>
            <a:ext cx="5790427" cy="3553218"/>
          </a:xfrm>
          <a:custGeom>
            <a:avLst/>
            <a:gdLst>
              <a:gd name="connsiteX0" fmla="*/ 292339 w 5790427"/>
              <a:gd name="connsiteY0" fmla="*/ 1927864 h 3553218"/>
              <a:gd name="connsiteX1" fmla="*/ 12640 w 5790427"/>
              <a:gd name="connsiteY1" fmla="*/ 3100447 h 3553218"/>
              <a:gd name="connsiteX2" fmla="*/ 658099 w 5790427"/>
              <a:gd name="connsiteY2" fmla="*/ 3380146 h 3553218"/>
              <a:gd name="connsiteX3" fmla="*/ 2185684 w 5790427"/>
              <a:gd name="connsiteY3" fmla="*/ 3444692 h 3553218"/>
              <a:gd name="connsiteX4" fmla="*/ 4391002 w 5790427"/>
              <a:gd name="connsiteY4" fmla="*/ 3552268 h 3553218"/>
              <a:gd name="connsiteX5" fmla="*/ 5283887 w 5790427"/>
              <a:gd name="connsiteY5" fmla="*/ 3455449 h 3553218"/>
              <a:gd name="connsiteX6" fmla="*/ 5595859 w 5790427"/>
              <a:gd name="connsiteY6" fmla="*/ 2906809 h 3553218"/>
              <a:gd name="connsiteX7" fmla="*/ 5703435 w 5790427"/>
              <a:gd name="connsiteY7" fmla="*/ 2164532 h 3553218"/>
              <a:gd name="connsiteX8" fmla="*/ 5789496 w 5790427"/>
              <a:gd name="connsiteY8" fmla="*/ 1346951 h 3553218"/>
              <a:gd name="connsiteX9" fmla="*/ 5735708 w 5790427"/>
              <a:gd name="connsiteY9" fmla="*/ 636946 h 3553218"/>
              <a:gd name="connsiteX10" fmla="*/ 5542070 w 5790427"/>
              <a:gd name="connsiteY10" fmla="*/ 335732 h 3553218"/>
              <a:gd name="connsiteX11" fmla="*/ 5090249 w 5790427"/>
              <a:gd name="connsiteY11" fmla="*/ 152852 h 3553218"/>
              <a:gd name="connsiteX12" fmla="*/ 4444790 w 5790427"/>
              <a:gd name="connsiteY12" fmla="*/ 23760 h 3553218"/>
              <a:gd name="connsiteX13" fmla="*/ 3659482 w 5790427"/>
              <a:gd name="connsiteY13" fmla="*/ 13002 h 3553218"/>
              <a:gd name="connsiteX14" fmla="*/ 3153873 w 5790427"/>
              <a:gd name="connsiteY14" fmla="*/ 163609 h 3553218"/>
              <a:gd name="connsiteX15" fmla="*/ 2605233 w 5790427"/>
              <a:gd name="connsiteY15" fmla="*/ 292701 h 3553218"/>
              <a:gd name="connsiteX16" fmla="*/ 1862955 w 5790427"/>
              <a:gd name="connsiteY16" fmla="*/ 486339 h 3553218"/>
              <a:gd name="connsiteX17" fmla="*/ 1217496 w 5790427"/>
              <a:gd name="connsiteY17" fmla="*/ 712249 h 3553218"/>
              <a:gd name="connsiteX18" fmla="*/ 572037 w 5790427"/>
              <a:gd name="connsiteY18" fmla="*/ 1185586 h 355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90427" h="3553218">
                <a:moveTo>
                  <a:pt x="292339" y="1927864"/>
                </a:moveTo>
                <a:cubicBezTo>
                  <a:pt x="122009" y="2393132"/>
                  <a:pt x="-48320" y="2858400"/>
                  <a:pt x="12640" y="3100447"/>
                </a:cubicBezTo>
                <a:cubicBezTo>
                  <a:pt x="73600" y="3342494"/>
                  <a:pt x="295925" y="3322772"/>
                  <a:pt x="658099" y="3380146"/>
                </a:cubicBezTo>
                <a:cubicBezTo>
                  <a:pt x="1020273" y="3437520"/>
                  <a:pt x="2185684" y="3444692"/>
                  <a:pt x="2185684" y="3444692"/>
                </a:cubicBezTo>
                <a:cubicBezTo>
                  <a:pt x="2807835" y="3473379"/>
                  <a:pt x="3874635" y="3550475"/>
                  <a:pt x="4391002" y="3552268"/>
                </a:cubicBezTo>
                <a:cubicBezTo>
                  <a:pt x="4907369" y="3554061"/>
                  <a:pt x="5083078" y="3563025"/>
                  <a:pt x="5283887" y="3455449"/>
                </a:cubicBezTo>
                <a:cubicBezTo>
                  <a:pt x="5484696" y="3347873"/>
                  <a:pt x="5525934" y="3121962"/>
                  <a:pt x="5595859" y="2906809"/>
                </a:cubicBezTo>
                <a:cubicBezTo>
                  <a:pt x="5665784" y="2691656"/>
                  <a:pt x="5671162" y="2424508"/>
                  <a:pt x="5703435" y="2164532"/>
                </a:cubicBezTo>
                <a:cubicBezTo>
                  <a:pt x="5735708" y="1904556"/>
                  <a:pt x="5784117" y="1601549"/>
                  <a:pt x="5789496" y="1346951"/>
                </a:cubicBezTo>
                <a:cubicBezTo>
                  <a:pt x="5794875" y="1092353"/>
                  <a:pt x="5776946" y="805482"/>
                  <a:pt x="5735708" y="636946"/>
                </a:cubicBezTo>
                <a:cubicBezTo>
                  <a:pt x="5694470" y="468410"/>
                  <a:pt x="5649646" y="416414"/>
                  <a:pt x="5542070" y="335732"/>
                </a:cubicBezTo>
                <a:cubicBezTo>
                  <a:pt x="5434494" y="255050"/>
                  <a:pt x="5273129" y="204847"/>
                  <a:pt x="5090249" y="152852"/>
                </a:cubicBezTo>
                <a:cubicBezTo>
                  <a:pt x="4907369" y="100857"/>
                  <a:pt x="4683251" y="47068"/>
                  <a:pt x="4444790" y="23760"/>
                </a:cubicBezTo>
                <a:cubicBezTo>
                  <a:pt x="4206329" y="452"/>
                  <a:pt x="3874635" y="-10306"/>
                  <a:pt x="3659482" y="13002"/>
                </a:cubicBezTo>
                <a:cubicBezTo>
                  <a:pt x="3444329" y="36310"/>
                  <a:pt x="3329581" y="116993"/>
                  <a:pt x="3153873" y="163609"/>
                </a:cubicBezTo>
                <a:cubicBezTo>
                  <a:pt x="2978165" y="210225"/>
                  <a:pt x="2820386" y="238913"/>
                  <a:pt x="2605233" y="292701"/>
                </a:cubicBezTo>
                <a:cubicBezTo>
                  <a:pt x="2390080" y="346489"/>
                  <a:pt x="2094245" y="416414"/>
                  <a:pt x="1862955" y="486339"/>
                </a:cubicBezTo>
                <a:cubicBezTo>
                  <a:pt x="1631665" y="556264"/>
                  <a:pt x="1432649" y="595708"/>
                  <a:pt x="1217496" y="712249"/>
                </a:cubicBezTo>
                <a:cubicBezTo>
                  <a:pt x="1002343" y="828790"/>
                  <a:pt x="787190" y="1007188"/>
                  <a:pt x="572037" y="1185586"/>
                </a:cubicBezTo>
              </a:path>
            </a:pathLst>
          </a:custGeom>
          <a:noFill/>
          <a:ln w="28575">
            <a:solidFill>
              <a:srgbClr val="FFFF00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6318292" y="3589360"/>
            <a:ext cx="1625325" cy="4094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Test Path</a:t>
            </a:r>
            <a:endParaRPr kumimoji="1" lang="ja-JP" altLang="en-US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" name="直線コネクタ 7"/>
          <p:cNvCxnSpPr>
            <a:stCxn id="6" idx="2"/>
          </p:cNvCxnSpPr>
          <p:nvPr/>
        </p:nvCxnSpPr>
        <p:spPr>
          <a:xfrm flipH="1">
            <a:off x="7124131" y="3998793"/>
            <a:ext cx="6824" cy="5410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7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"/>
          <a:stretch/>
        </p:blipFill>
        <p:spPr>
          <a:xfrm rot="16200000">
            <a:off x="3898801" y="-881678"/>
            <a:ext cx="2157704" cy="65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37</Words>
  <Application>Microsoft Office PowerPoint</Application>
  <PresentationFormat>ワイド画面</PresentationFormat>
  <Paragraphs>13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Meiryo UI</vt:lpstr>
      <vt:lpstr>ＭＳ Ｐゴシック</vt:lpstr>
      <vt:lpstr>メイリオ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49</cp:revision>
  <dcterms:created xsi:type="dcterms:W3CDTF">2016-12-09T01:01:41Z</dcterms:created>
  <dcterms:modified xsi:type="dcterms:W3CDTF">2016-12-09T07:50:26Z</dcterms:modified>
</cp:coreProperties>
</file>